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3" r:id="rId3"/>
    <p:sldId id="27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3800" b="1" dirty="0" smtClean="0">
                <a:latin typeface="Berlin Sans FB Demi" panose="020E0802020502020306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3800" b="1" dirty="0" smtClean="0">
                <a:latin typeface="Berlin Sans FB Demi" panose="020E0802020502020306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français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en-US" sz="3600" b="1" i="0" dirty="0" smtClean="0"/>
              <a:t>Brandon’s mom was right.</a:t>
            </a:r>
          </a:p>
          <a:p>
            <a:pPr marL="457200" lvl="1" indent="-457200">
              <a:buFont typeface="+mj-lt"/>
              <a:buAutoNum type="arabicPeriod"/>
            </a:pPr>
            <a:r>
              <a:rPr lang="en-US" sz="3600" b="1" i="0" dirty="0" smtClean="0"/>
              <a:t>Brandon’s friend, Jake, has a dog.</a:t>
            </a:r>
          </a:p>
          <a:p>
            <a:pPr marL="457200" lvl="1" indent="-457200">
              <a:buFont typeface="+mj-lt"/>
              <a:buAutoNum type="arabicPeriod"/>
            </a:pPr>
            <a:r>
              <a:rPr lang="en-US" sz="3600" b="1" i="0" dirty="0" smtClean="0"/>
              <a:t>Jake’s dog is called “Tiger”</a:t>
            </a:r>
          </a:p>
          <a:p>
            <a:pPr marL="457200" lvl="1" indent="-457200">
              <a:buFont typeface="+mj-lt"/>
              <a:buAutoNum type="arabicPeriod"/>
            </a:pPr>
            <a:r>
              <a:rPr lang="en-US" sz="3600" b="1" i="0" dirty="0" smtClean="0"/>
              <a:t>Brandon’s sister has a rat.</a:t>
            </a:r>
          </a:p>
          <a:p>
            <a:pPr marL="457200" lvl="1" indent="-457200">
              <a:buFont typeface="+mj-lt"/>
              <a:buAutoNum type="arabicPeriod"/>
            </a:pPr>
            <a:r>
              <a:rPr lang="en-US" sz="3600" b="1" i="0" dirty="0" smtClean="0"/>
              <a:t>Brandon thinks that rats are horrible.</a:t>
            </a:r>
            <a:endParaRPr lang="fr-FR" sz="54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3800" b="1" dirty="0" smtClean="0">
                <a:latin typeface="Berlin Sans FB Demi" panose="020E0802020502020306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3800" b="1" dirty="0" smtClean="0">
                <a:latin typeface="Berlin Sans FB Demi" panose="020E0802020502020306" pitchFamily="34" charset="0"/>
              </a:rPr>
              <a:t> </a:t>
            </a:r>
            <a:r>
              <a:rPr lang="en-US" sz="3800" b="1" dirty="0" err="1" smtClean="0">
                <a:latin typeface="Berlin Sans FB Demi" panose="020E0802020502020306" pitchFamily="34" charset="0"/>
              </a:rPr>
              <a:t>français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La mère de Brandon avait raison.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L’ami de Brandon, </a:t>
            </a:r>
            <a:r>
              <a:rPr lang="fr-FR" sz="3600" b="1" i="0" dirty="0" err="1" smtClean="0"/>
              <a:t>Jake</a:t>
            </a:r>
            <a:r>
              <a:rPr lang="fr-FR" sz="3600" b="1" i="0" dirty="0" smtClean="0"/>
              <a:t>, a un chien.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Le chien de </a:t>
            </a:r>
            <a:r>
              <a:rPr lang="fr-FR" sz="3600" b="1" i="0" dirty="0" err="1" smtClean="0"/>
              <a:t>Jake</a:t>
            </a:r>
            <a:r>
              <a:rPr lang="fr-FR" sz="3600" b="1" i="0" dirty="0" smtClean="0"/>
              <a:t> s’appelle Tigre.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La sœur de Brandon a un rat.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Brandon pense que les rats sont horribles.</a:t>
            </a:r>
            <a:endParaRPr lang="fr-FR" sz="5400" b="1" i="0" dirty="0" smtClean="0"/>
          </a:p>
        </p:txBody>
      </p:sp>
    </p:spTree>
    <p:extLst>
      <p:ext uri="{BB962C8B-B14F-4D97-AF65-F5344CB8AC3E}">
        <p14:creationId xmlns:p14="http://schemas.microsoft.com/office/powerpoint/2010/main" val="203622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510639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Projets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805049"/>
            <a:ext cx="10723418" cy="4514603"/>
          </a:xfrm>
        </p:spPr>
        <p:txBody>
          <a:bodyPr>
            <a:normAutofit lnSpcReduction="10000"/>
          </a:bodyPr>
          <a:lstStyle/>
          <a:p>
            <a:pPr marL="530352" lvl="1" indent="0">
              <a:buNone/>
            </a:pPr>
            <a:r>
              <a:rPr lang="fr-FR" sz="3600" b="1" u="sng" dirty="0" err="1" smtClean="0"/>
              <a:t>Conferences</a:t>
            </a:r>
            <a:r>
              <a:rPr lang="fr-FR" sz="3600" b="1" u="sng" dirty="0" smtClean="0"/>
              <a:t>: </a:t>
            </a:r>
          </a:p>
          <a:p>
            <a:pPr lvl="1"/>
            <a:r>
              <a:rPr lang="fr-FR" sz="3600" b="1" dirty="0" smtClean="0"/>
              <a:t>I look at </a:t>
            </a:r>
            <a:r>
              <a:rPr lang="fr-FR" sz="3600" b="1" dirty="0" err="1" smtClean="0"/>
              <a:t>your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writing</a:t>
            </a:r>
            <a:r>
              <a:rPr lang="fr-FR" sz="3600" b="1" dirty="0" smtClean="0"/>
              <a:t> and </a:t>
            </a:r>
            <a:r>
              <a:rPr lang="fr-FR" sz="3600" b="1" dirty="0" err="1" smtClean="0"/>
              <a:t>offer</a:t>
            </a:r>
            <a:r>
              <a:rPr lang="fr-FR" sz="3600" b="1" dirty="0" smtClean="0"/>
              <a:t> help/suggestions.</a:t>
            </a:r>
          </a:p>
          <a:p>
            <a:pPr lvl="1"/>
            <a:r>
              <a:rPr lang="fr-FR" sz="3600" b="1" dirty="0" smtClean="0"/>
              <a:t>I </a:t>
            </a:r>
            <a:r>
              <a:rPr lang="fr-FR" sz="3600" b="1" dirty="0" err="1" smtClean="0"/>
              <a:t>answer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any</a:t>
            </a:r>
            <a:r>
              <a:rPr lang="fr-FR" sz="3600" b="1" dirty="0" smtClean="0"/>
              <a:t> questions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have about the </a:t>
            </a:r>
            <a:r>
              <a:rPr lang="fr-FR" sz="3600" b="1" dirty="0" err="1" smtClean="0"/>
              <a:t>project</a:t>
            </a:r>
            <a:r>
              <a:rPr lang="fr-FR" sz="3600" b="1" dirty="0" smtClean="0"/>
              <a:t> in </a:t>
            </a:r>
            <a:r>
              <a:rPr lang="fr-FR" sz="3600" b="1" dirty="0" err="1" smtClean="0"/>
              <a:t>general</a:t>
            </a:r>
            <a:r>
              <a:rPr lang="fr-FR" sz="3600" b="1" dirty="0" smtClean="0"/>
              <a:t> </a:t>
            </a:r>
          </a:p>
          <a:p>
            <a:pPr lvl="1"/>
            <a:r>
              <a:rPr lang="fr-FR" sz="3600" b="1" dirty="0" err="1" smtClean="0"/>
              <a:t>We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discuss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what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you’re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going</a:t>
            </a:r>
            <a:r>
              <a:rPr lang="fr-FR" sz="3600" b="1" dirty="0" smtClean="0"/>
              <a:t> to </a:t>
            </a:r>
            <a:r>
              <a:rPr lang="fr-FR" sz="3600" b="1" dirty="0" err="1" smtClean="0"/>
              <a:t>work</a:t>
            </a:r>
            <a:r>
              <a:rPr lang="fr-FR" sz="3600" b="1" dirty="0" smtClean="0"/>
              <a:t> on </a:t>
            </a:r>
            <a:r>
              <a:rPr lang="fr-FR" sz="3600" b="1" dirty="0" err="1" smtClean="0"/>
              <a:t>next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/>
          </a:p>
          <a:p>
            <a:pPr marL="530352" lvl="1" indent="0">
              <a:buNone/>
            </a:pPr>
            <a:r>
              <a:rPr lang="fr-FR" sz="3600" b="1" dirty="0" err="1" smtClean="0"/>
              <a:t>When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are </a:t>
            </a:r>
            <a:r>
              <a:rPr lang="fr-FR" sz="3600" b="1" dirty="0" err="1" smtClean="0"/>
              <a:t>ready</a:t>
            </a:r>
            <a:r>
              <a:rPr lang="fr-FR" sz="3600" b="1" dirty="0" smtClean="0"/>
              <a:t> to have a quick </a:t>
            </a:r>
            <a:r>
              <a:rPr lang="fr-FR" sz="3600" b="1" dirty="0" err="1" smtClean="0"/>
              <a:t>conference</a:t>
            </a:r>
            <a:r>
              <a:rPr lang="fr-FR" sz="3600" b="1" dirty="0" smtClean="0"/>
              <a:t>, let me know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17113</TotalTime>
  <Words>123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mettez en français</vt:lpstr>
      <vt:lpstr>La Clochette mettez en français</vt:lpstr>
      <vt:lpstr>Projets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53</cp:revision>
  <dcterms:created xsi:type="dcterms:W3CDTF">2017-01-03T12:56:38Z</dcterms:created>
  <dcterms:modified xsi:type="dcterms:W3CDTF">2017-02-13T12:16:27Z</dcterms:modified>
</cp:coreProperties>
</file>